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8" autoAdjust="0"/>
    <p:restoredTop sz="94638" autoAdjust="0"/>
  </p:normalViewPr>
  <p:slideViewPr>
    <p:cSldViewPr>
      <p:cViewPr>
        <p:scale>
          <a:sx n="70" d="100"/>
          <a:sy n="70" d="100"/>
        </p:scale>
        <p:origin x="-8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DC64B-FF4B-4310-9261-B68060A1B35C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43287-F817-4F1B-8C5C-2C6DFB7D32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533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EFE03BB-11D5-48F8-A860-D4CAB77B2BD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03BB-11D5-48F8-A860-D4CAB77B2BD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03BB-11D5-48F8-A860-D4CAB77B2BD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03BB-11D5-48F8-A860-D4CAB77B2BD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03BB-11D5-48F8-A860-D4CAB77B2BD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03BB-11D5-48F8-A860-D4CAB77B2BD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FE03BB-11D5-48F8-A860-D4CAB77B2BD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EFE03BB-11D5-48F8-A860-D4CAB77B2BD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03BB-11D5-48F8-A860-D4CAB77B2BD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03BB-11D5-48F8-A860-D4CAB77B2BD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03BB-11D5-48F8-A860-D4CAB77B2BD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EFE03BB-11D5-48F8-A860-D4CAB77B2BD1}" type="datetimeFigureOut">
              <a:rPr lang="pt-BR" smtClean="0"/>
              <a:pPr/>
              <a:t>31/08/2017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88F57D4-CDFE-449A-A927-3959EAD3E8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 descr="Logo horta comunitá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857232"/>
            <a:ext cx="3929090" cy="105001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14348" y="214311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Segunda entrega e Primeira Reunião de Acompanhamento: 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Imagem 7" descr="IMG_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714620"/>
            <a:ext cx="4393405" cy="3000375"/>
          </a:xfrm>
          <a:prstGeom prst="rect">
            <a:avLst/>
          </a:prstGeom>
        </p:spPr>
      </p:pic>
      <p:pic>
        <p:nvPicPr>
          <p:cNvPr id="9" name="Imagem 8" descr="IMG_0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713462"/>
            <a:ext cx="4429156" cy="3001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14348" y="214311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Segunda Entrega e Primeira Reunião de Acompanhamento: 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857232"/>
            <a:ext cx="3929090" cy="1050015"/>
          </a:xfrm>
          <a:prstGeom prst="rect">
            <a:avLst/>
          </a:prstGeom>
        </p:spPr>
      </p:pic>
      <p:pic>
        <p:nvPicPr>
          <p:cNvPr id="6" name="Imagem 5" descr="IMG_001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1550"/>
          <a:stretch>
            <a:fillRect/>
          </a:stretch>
        </p:blipFill>
        <p:spPr>
          <a:xfrm>
            <a:off x="142844" y="2786058"/>
            <a:ext cx="4430818" cy="3000396"/>
          </a:xfrm>
          <a:prstGeom prst="rect">
            <a:avLst/>
          </a:prstGeom>
        </p:spPr>
      </p:pic>
      <p:pic>
        <p:nvPicPr>
          <p:cNvPr id="7" name="Imagem 6" descr="IMG_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786058"/>
            <a:ext cx="4393435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857232"/>
            <a:ext cx="3929090" cy="1050015"/>
          </a:xfrm>
          <a:prstGeom prst="rect">
            <a:avLst/>
          </a:prstGeom>
        </p:spPr>
      </p:pic>
      <p:pic>
        <p:nvPicPr>
          <p:cNvPr id="5" name="Imagem 4" descr="IMG_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496"/>
            <a:ext cx="4429157" cy="2952771"/>
          </a:xfrm>
          <a:prstGeom prst="rect">
            <a:avLst/>
          </a:prstGeom>
        </p:spPr>
      </p:pic>
      <p:pic>
        <p:nvPicPr>
          <p:cNvPr id="6" name="Imagem 5" descr="IMG_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857496"/>
            <a:ext cx="4393436" cy="295277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14348" y="214311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Segunda entrega e Primeira Reunião de Acompanhamento: 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63688" y="5810267"/>
            <a:ext cx="5832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Momento da reunião com a fala da assistente social </a:t>
            </a:r>
            <a:r>
              <a:rPr lang="pt-BR" sz="1100" dirty="0" err="1" smtClean="0"/>
              <a:t>Elizani</a:t>
            </a:r>
            <a:r>
              <a:rPr lang="pt-BR" sz="1100" dirty="0"/>
              <a:t> </a:t>
            </a:r>
            <a:r>
              <a:rPr lang="pt-BR" sz="1100" dirty="0" smtClean="0"/>
              <a:t>Ap. </a:t>
            </a:r>
            <a:r>
              <a:rPr lang="pt-BR" sz="1100" dirty="0" err="1" smtClean="0"/>
              <a:t>Zanoli</a:t>
            </a:r>
            <a:r>
              <a:rPr lang="pt-BR" sz="1100" dirty="0" smtClean="0"/>
              <a:t>.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857232"/>
            <a:ext cx="3929090" cy="10500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14348" y="214311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Segunda entrega e Primeira Reunião de Acompanhamento: 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Imagem 5" descr="IMG_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496"/>
            <a:ext cx="4429124" cy="2952750"/>
          </a:xfrm>
          <a:prstGeom prst="rect">
            <a:avLst/>
          </a:prstGeom>
        </p:spPr>
      </p:pic>
      <p:pic>
        <p:nvPicPr>
          <p:cNvPr id="7" name="Imagem 6" descr="IMG_0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857496"/>
            <a:ext cx="4393405" cy="292895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259632" y="5828283"/>
            <a:ext cx="6912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Momento da reunião com a fala da </a:t>
            </a:r>
            <a:r>
              <a:rPr lang="pt-BR" sz="1100" dirty="0" smtClean="0"/>
              <a:t>nutricionista Adriana </a:t>
            </a:r>
            <a:r>
              <a:rPr lang="pt-BR" sz="1100" dirty="0" err="1" smtClean="0"/>
              <a:t>Andreotti</a:t>
            </a:r>
            <a:r>
              <a:rPr lang="pt-BR" sz="1100" dirty="0" smtClean="0"/>
              <a:t>.</a:t>
            </a:r>
            <a:endParaRPr lang="pt-BR" sz="1100" dirty="0"/>
          </a:p>
          <a:p>
            <a:pPr algn="ctr"/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857232"/>
            <a:ext cx="3929090" cy="10500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14348" y="214311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Segunda entrega e Primeira Reunião de Acompanhamento: 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Imagem 5" descr="IMG_0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786058"/>
            <a:ext cx="4429156" cy="2928957"/>
          </a:xfrm>
          <a:prstGeom prst="rect">
            <a:avLst/>
          </a:prstGeom>
        </p:spPr>
      </p:pic>
      <p:pic>
        <p:nvPicPr>
          <p:cNvPr id="7" name="Imagem 6" descr="IMG_0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786058"/>
            <a:ext cx="4393435" cy="292895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727114" y="5735185"/>
            <a:ext cx="58326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Momento da reunião com a fala da nutricionista Adriana </a:t>
            </a:r>
            <a:r>
              <a:rPr lang="pt-BR" sz="1100" dirty="0" err="1"/>
              <a:t>Andreotti</a:t>
            </a:r>
            <a:r>
              <a:rPr lang="pt-BR" sz="1100" dirty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857232"/>
            <a:ext cx="3929090" cy="10500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14348" y="214311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Segunda entrega e Primeira Reunião de Acompanhamento: 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Imagem 6" descr="IMG_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786058"/>
            <a:ext cx="4429156" cy="2952770"/>
          </a:xfrm>
          <a:prstGeom prst="rect">
            <a:avLst/>
          </a:prstGeom>
        </p:spPr>
      </p:pic>
      <p:pic>
        <p:nvPicPr>
          <p:cNvPr id="8" name="Imagem 7" descr="IMG_0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786058"/>
            <a:ext cx="4393438" cy="292895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42844" y="5738828"/>
            <a:ext cx="442915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Momento da reunião com a fala da nutricionista Adriana </a:t>
            </a:r>
            <a:r>
              <a:rPr lang="pt-BR" sz="1100" dirty="0" err="1"/>
              <a:t>Andreotti</a:t>
            </a:r>
            <a:r>
              <a:rPr lang="pt-BR" sz="1100" dirty="0"/>
              <a:t>.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43438" y="5738828"/>
            <a:ext cx="43934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Na foto, a assistente social </a:t>
            </a:r>
            <a:r>
              <a:rPr lang="pt-BR" sz="1100" dirty="0" err="1" smtClean="0"/>
              <a:t>Eliziani</a:t>
            </a:r>
            <a:r>
              <a:rPr lang="pt-BR" sz="1100" dirty="0" smtClean="0"/>
              <a:t> Ap. </a:t>
            </a:r>
            <a:r>
              <a:rPr lang="pt-BR" sz="1100" dirty="0" err="1" smtClean="0"/>
              <a:t>Zanoli</a:t>
            </a:r>
            <a:r>
              <a:rPr lang="pt-BR" sz="1100" dirty="0" smtClean="0"/>
              <a:t>, a psicóloga </a:t>
            </a:r>
            <a:r>
              <a:rPr lang="pt-BR" sz="1100" dirty="0" err="1" smtClean="0"/>
              <a:t>Lais</a:t>
            </a:r>
            <a:r>
              <a:rPr lang="pt-BR" sz="1100" dirty="0" smtClean="0"/>
              <a:t> Amanda da Silva, a secretária </a:t>
            </a:r>
            <a:r>
              <a:rPr lang="pt-BR" sz="1100" dirty="0" err="1" smtClean="0"/>
              <a:t>Elizabeti</a:t>
            </a:r>
            <a:r>
              <a:rPr lang="pt-BR" sz="1100" dirty="0" smtClean="0"/>
              <a:t> Pelegrini e a </a:t>
            </a:r>
          </a:p>
          <a:p>
            <a:pPr algn="ctr"/>
            <a:r>
              <a:rPr lang="pt-BR" sz="1100" dirty="0" smtClean="0"/>
              <a:t>nutricionista Adriana </a:t>
            </a:r>
            <a:r>
              <a:rPr lang="pt-BR" sz="1100" dirty="0" err="1" smtClean="0"/>
              <a:t>Andreotti</a:t>
            </a:r>
            <a:r>
              <a:rPr lang="pt-BR" sz="1100" dirty="0" smtClean="0"/>
              <a:t>.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93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pt-BR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Atividades com as crianças da rede de ensino municipal:</a:t>
            </a:r>
            <a:endParaRPr lang="pt-BR" sz="1800" dirty="0"/>
          </a:p>
        </p:txBody>
      </p:sp>
      <p:pic>
        <p:nvPicPr>
          <p:cNvPr id="4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857232"/>
            <a:ext cx="3929090" cy="1050015"/>
          </a:xfrm>
          <a:prstGeom prst="rect">
            <a:avLst/>
          </a:prstGeom>
        </p:spPr>
      </p:pic>
      <p:pic>
        <p:nvPicPr>
          <p:cNvPr id="12" name="Imagem 11" descr="IMG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786058"/>
            <a:ext cx="4214842" cy="2976583"/>
          </a:xfrm>
          <a:prstGeom prst="rect">
            <a:avLst/>
          </a:prstGeom>
        </p:spPr>
      </p:pic>
      <p:pic>
        <p:nvPicPr>
          <p:cNvPr id="13" name="Imagem 12" descr="IMG_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786058"/>
            <a:ext cx="4286280" cy="290512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285852" y="5735185"/>
            <a:ext cx="69294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Momento da  visita realizada pelos alunos do 2° ano (matutino e vespertino) da Escola Municipal Padre José de Anchieta-  Ensino fundamental. Apoio da </a:t>
            </a:r>
            <a:r>
              <a:rPr lang="pt-BR" sz="1100" dirty="0" err="1" smtClean="0"/>
              <a:t>Nutriconista</a:t>
            </a:r>
            <a:r>
              <a:rPr lang="pt-BR" sz="1100" dirty="0" smtClean="0"/>
              <a:t> Adriana </a:t>
            </a:r>
            <a:r>
              <a:rPr lang="pt-BR" sz="1100" dirty="0" err="1" smtClean="0"/>
              <a:t>Andreotti</a:t>
            </a:r>
            <a:r>
              <a:rPr lang="pt-BR" sz="1100" dirty="0" smtClean="0"/>
              <a:t> juntamente com  os funcionários da horta</a:t>
            </a:r>
            <a:r>
              <a:rPr lang="pt-BR" sz="1100" dirty="0" smtClean="0"/>
              <a:t> </a:t>
            </a:r>
            <a:r>
              <a:rPr lang="pt-BR" sz="1100" dirty="0" smtClean="0"/>
              <a:t>Sr</a:t>
            </a:r>
            <a:r>
              <a:rPr lang="pt-BR" sz="1100" dirty="0" smtClean="0"/>
              <a:t>. Odair Soares de Aguiar e  Sr. Josué Gomes da Silva</a:t>
            </a:r>
            <a:endParaRPr lang="pt-BR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857232"/>
            <a:ext cx="3929090" cy="1050015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57188" y="2214563"/>
            <a:ext cx="8329612" cy="428625"/>
          </a:xfrm>
        </p:spPr>
        <p:txBody>
          <a:bodyPr>
            <a:normAutofit fontScale="90000"/>
          </a:bodyPr>
          <a:lstStyle/>
          <a:p>
            <a:r>
              <a:rPr lang="pt-B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</a:t>
            </a:r>
            <a:r>
              <a:rPr lang="pt-B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Atividades com as crianças da rede de ensino municipal: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7" name="Imagem 6" descr="IMG_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000372"/>
            <a:ext cx="4357718" cy="2828120"/>
          </a:xfrm>
          <a:prstGeom prst="rect">
            <a:avLst/>
          </a:prstGeom>
        </p:spPr>
      </p:pic>
      <p:pic>
        <p:nvPicPr>
          <p:cNvPr id="9" name="Imagem 8" descr="IMG_00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000372"/>
            <a:ext cx="4214842" cy="285752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285852" y="5735185"/>
            <a:ext cx="69294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sz="1100" dirty="0" smtClean="0"/>
              <a:t> </a:t>
            </a:r>
            <a:r>
              <a:rPr lang="pt-BR" sz="1100" dirty="0" smtClean="0"/>
              <a:t>Momento do plantio das verduras realizada pelas </a:t>
            </a:r>
            <a:r>
              <a:rPr lang="pt-BR" sz="1100" dirty="0" smtClean="0"/>
              <a:t>crianças da rede de ensino municipal  com</a:t>
            </a:r>
            <a:endParaRPr lang="pt-BR" sz="1100" dirty="0" smtClean="0"/>
          </a:p>
          <a:p>
            <a:pPr algn="ctr"/>
            <a:r>
              <a:rPr lang="pt-BR" sz="1100" dirty="0" smtClean="0"/>
              <a:t>apoio dos funcionários da horta</a:t>
            </a:r>
            <a:r>
              <a:rPr lang="pt-BR" sz="1100" dirty="0" smtClean="0"/>
              <a:t> Sr. Odair Soares de Aguiar e  Sr. Josué Gomes da Silva.</a:t>
            </a:r>
            <a:endParaRPr lang="pt-BR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Logo horta comunitár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643174" y="857232"/>
            <a:ext cx="3929090" cy="1050015"/>
          </a:xfrm>
        </p:spPr>
      </p:pic>
      <p:sp>
        <p:nvSpPr>
          <p:cNvPr id="9" name="CaixaDeTexto 8"/>
          <p:cNvSpPr txBox="1"/>
          <p:nvPr/>
        </p:nvSpPr>
        <p:spPr>
          <a:xfrm>
            <a:off x="785786" y="214311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Melhoramento no Local e Preparo do Solo: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Imagem 13" descr="18620150_1405120576200786_857174172609345391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714620"/>
            <a:ext cx="4286280" cy="3071834"/>
          </a:xfrm>
          <a:prstGeom prst="rect">
            <a:avLst/>
          </a:prstGeom>
        </p:spPr>
      </p:pic>
      <p:pic>
        <p:nvPicPr>
          <p:cNvPr id="15" name="Imagem 14" descr="18697968_1405120542867456_93015951124672328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714620"/>
            <a:ext cx="4286280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85786" y="214311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Melhoramento no Local e Preparo do Solo: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Imagem 6" descr="18699778_1405120602867450_3137489416855803674_n.jpg"/>
          <p:cNvPicPr>
            <a:picLocks noChangeAspect="1"/>
          </p:cNvPicPr>
          <p:nvPr/>
        </p:nvPicPr>
        <p:blipFill>
          <a:blip r:embed="rId2"/>
          <a:srcRect r="7001"/>
          <a:stretch>
            <a:fillRect/>
          </a:stretch>
        </p:blipFill>
        <p:spPr>
          <a:xfrm>
            <a:off x="357158" y="2714621"/>
            <a:ext cx="4143404" cy="3143271"/>
          </a:xfrm>
          <a:prstGeom prst="rect">
            <a:avLst/>
          </a:prstGeom>
        </p:spPr>
      </p:pic>
      <p:pic>
        <p:nvPicPr>
          <p:cNvPr id="8" name="Imagem 7" descr="19894819_299596840502922_5595639295253415814_n.jpg"/>
          <p:cNvPicPr>
            <a:picLocks noChangeAspect="1"/>
          </p:cNvPicPr>
          <p:nvPr/>
        </p:nvPicPr>
        <p:blipFill>
          <a:blip r:embed="rId3"/>
          <a:srcRect l="11512" b="1540"/>
          <a:stretch>
            <a:fillRect/>
          </a:stretch>
        </p:blipFill>
        <p:spPr>
          <a:xfrm>
            <a:off x="4643438" y="2714621"/>
            <a:ext cx="4357718" cy="3143272"/>
          </a:xfrm>
          <a:prstGeom prst="rect">
            <a:avLst/>
          </a:prstGeom>
        </p:spPr>
      </p:pic>
      <p:pic>
        <p:nvPicPr>
          <p:cNvPr id="10" name="Espaço Reservado para Conteúdo 7" descr="Logo horta comunitári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-11733" t="10417" r="-11998" b="40652"/>
          <a:stretch>
            <a:fillRect/>
          </a:stretch>
        </p:blipFill>
        <p:spPr>
          <a:xfrm>
            <a:off x="2643174" y="857232"/>
            <a:ext cx="3929090" cy="10500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85786" y="214311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Plantação e crescimento das Hortaliças: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Imagem 5" descr="19731795_299596430502963_77362082784236035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786058"/>
            <a:ext cx="4357718" cy="3011061"/>
          </a:xfrm>
          <a:prstGeom prst="rect">
            <a:avLst/>
          </a:prstGeom>
        </p:spPr>
      </p:pic>
      <p:pic>
        <p:nvPicPr>
          <p:cNvPr id="8" name="Espaço Reservado para Conteúdo 7" descr="Logo horta comunitária.jpg"/>
          <p:cNvPicPr>
            <a:picLocks noChangeAspect="1"/>
          </p:cNvPicPr>
          <p:nvPr/>
        </p:nvPicPr>
        <p:blipFill>
          <a:blip r:embed="rId3" cstate="print"/>
          <a:srcRect l="-11733" t="10417" r="-11998" b="40652"/>
          <a:stretch>
            <a:fillRect/>
          </a:stretch>
        </p:blipFill>
        <p:spPr>
          <a:xfrm>
            <a:off x="2643174" y="857232"/>
            <a:ext cx="3929090" cy="1050015"/>
          </a:xfrm>
          <a:prstGeom prst="rect">
            <a:avLst/>
          </a:prstGeom>
        </p:spPr>
      </p:pic>
      <p:pic>
        <p:nvPicPr>
          <p:cNvPr id="9" name="Imagem 8" descr="19731954_299596137169659_725314936246412127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86058"/>
            <a:ext cx="4429188" cy="300039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589859" y="5815156"/>
            <a:ext cx="439346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Na foto, a presença </a:t>
            </a:r>
            <a:r>
              <a:rPr lang="pt-BR" sz="1100" dirty="0" smtClean="0"/>
              <a:t>do </a:t>
            </a:r>
            <a:r>
              <a:rPr lang="pt-BR" sz="1100" dirty="0" err="1" smtClean="0"/>
              <a:t>Vice-prefeito</a:t>
            </a:r>
            <a:r>
              <a:rPr lang="pt-BR" sz="1100" dirty="0" smtClean="0"/>
              <a:t> Alexandre de Souza </a:t>
            </a:r>
            <a:r>
              <a:rPr lang="pt-BR" sz="1100" dirty="0" smtClean="0"/>
              <a:t>Profeta, o funcionário Público  </a:t>
            </a:r>
            <a:r>
              <a:rPr lang="pt-BR" sz="1100" dirty="0" smtClean="0"/>
              <a:t>Odair Soares de </a:t>
            </a:r>
            <a:r>
              <a:rPr lang="pt-BR" sz="1100" dirty="0" smtClean="0"/>
              <a:t>Aguiar (responsável </a:t>
            </a:r>
            <a:r>
              <a:rPr lang="pt-BR" sz="1100" dirty="0" smtClean="0"/>
              <a:t>pela manutenção da Horta </a:t>
            </a:r>
            <a:r>
              <a:rPr lang="pt-BR" sz="1100" dirty="0" smtClean="0"/>
              <a:t>Comunitária), o </a:t>
            </a:r>
            <a:r>
              <a:rPr lang="pt-BR" sz="1100" dirty="0" smtClean="0"/>
              <a:t>Prefeito Rogério Aparecido Bernardo, </a:t>
            </a:r>
            <a:r>
              <a:rPr lang="pt-BR" sz="1100" dirty="0" smtClean="0"/>
              <a:t>e o  funcionário </a:t>
            </a:r>
            <a:r>
              <a:rPr lang="pt-BR" sz="1100" dirty="0" smtClean="0"/>
              <a:t>Josué </a:t>
            </a:r>
            <a:r>
              <a:rPr lang="pt-BR" sz="1100" dirty="0" smtClean="0"/>
              <a:t>Gomes da </a:t>
            </a:r>
            <a:r>
              <a:rPr lang="pt-BR" sz="1100" dirty="0" smtClean="0"/>
              <a:t>Silva ( </a:t>
            </a:r>
            <a:r>
              <a:rPr lang="pt-BR" sz="1100" dirty="0" smtClean="0"/>
              <a:t>responsável </a:t>
            </a:r>
            <a:r>
              <a:rPr lang="pt-BR" sz="1100" dirty="0" smtClean="0"/>
              <a:t>pela manutenção da Horta </a:t>
            </a:r>
            <a:r>
              <a:rPr lang="pt-BR" sz="1100" dirty="0" smtClean="0"/>
              <a:t>Comunitária)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14348" y="2214554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Plantação e crescimento das Hortaliças: </a:t>
            </a:r>
          </a:p>
          <a:p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643174" y="785794"/>
            <a:ext cx="3929090" cy="1050015"/>
          </a:xfrm>
          <a:prstGeom prst="rect">
            <a:avLst/>
          </a:prstGeom>
        </p:spPr>
      </p:pic>
      <p:pic>
        <p:nvPicPr>
          <p:cNvPr id="8" name="Imagem 7" descr="19732069_299596437169629_76538018754001906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786058"/>
            <a:ext cx="4500594" cy="3000396"/>
          </a:xfrm>
          <a:prstGeom prst="rect">
            <a:avLst/>
          </a:prstGeom>
        </p:spPr>
      </p:pic>
      <p:pic>
        <p:nvPicPr>
          <p:cNvPr id="9" name="Imagem 8" descr="19748534_299596917169581_871653330997517115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786058"/>
            <a:ext cx="428902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857232"/>
            <a:ext cx="3929090" cy="105001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14348" y="214311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Plantação e crescimento das Hortaliças: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Imagem 9" descr="19756460_299596157169657_771213632430752313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714620"/>
            <a:ext cx="4429290" cy="2951014"/>
          </a:xfrm>
          <a:prstGeom prst="rect">
            <a:avLst/>
          </a:prstGeom>
        </p:spPr>
      </p:pic>
      <p:pic>
        <p:nvPicPr>
          <p:cNvPr id="11" name="Imagem 10" descr="19894580_299596403836299_354923926358595174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714620"/>
            <a:ext cx="435771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785794"/>
            <a:ext cx="3929090" cy="10500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14348" y="214311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Primeira Colheita e Primeira Entrega: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Imagem 7" descr="20108605_303568840105722_259508818430188340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786058"/>
            <a:ext cx="4393338" cy="3071834"/>
          </a:xfrm>
          <a:prstGeom prst="rect">
            <a:avLst/>
          </a:prstGeom>
        </p:spPr>
      </p:pic>
      <p:pic>
        <p:nvPicPr>
          <p:cNvPr id="9" name="Imagem 8" descr="20108444_303568980105708_489744569946061375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786058"/>
            <a:ext cx="4429155" cy="304609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679157" y="5870013"/>
            <a:ext cx="43576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Na foto, </a:t>
            </a:r>
            <a:r>
              <a:rPr lang="pt-BR" sz="1100" dirty="0" smtClean="0"/>
              <a:t>os funcionários responsáveis pela manutenção </a:t>
            </a:r>
            <a:r>
              <a:rPr lang="pt-BR" sz="1100" dirty="0"/>
              <a:t>d</a:t>
            </a:r>
            <a:r>
              <a:rPr lang="pt-BR" sz="1100" dirty="0" smtClean="0"/>
              <a:t>a </a:t>
            </a:r>
          </a:p>
          <a:p>
            <a:pPr algn="ctr"/>
            <a:r>
              <a:rPr lang="pt-BR" sz="1100" dirty="0" smtClean="0"/>
              <a:t>Horta </a:t>
            </a:r>
            <a:r>
              <a:rPr lang="pt-BR" sz="1100" dirty="0" smtClean="0"/>
              <a:t>Comunitária - Sr</a:t>
            </a:r>
            <a:r>
              <a:rPr lang="pt-BR" sz="1100" dirty="0" smtClean="0"/>
              <a:t>. Odair Soares de Aguiar e  Sr. Josué Gomes da Silva</a:t>
            </a:r>
            <a:endParaRPr lang="pt-BR" sz="1100" dirty="0"/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785794"/>
            <a:ext cx="3929090" cy="10500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14348" y="2143116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Primeira Colheita e Primeira entrega: </a:t>
            </a:r>
          </a:p>
          <a:p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Imagem 5" descr="20106681_303568670105739_481748393365295191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714620"/>
            <a:ext cx="4396485" cy="3000596"/>
          </a:xfrm>
          <a:prstGeom prst="rect">
            <a:avLst/>
          </a:prstGeom>
        </p:spPr>
      </p:pic>
      <p:pic>
        <p:nvPicPr>
          <p:cNvPr id="8" name="Imagem 7" descr="20106463_303569623438977_802782099813002046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14620"/>
            <a:ext cx="4503410" cy="300039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72000" y="5715216"/>
            <a:ext cx="450341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Na foto, um  dos funcionários responsáveis pela manutenção da </a:t>
            </a:r>
          </a:p>
          <a:p>
            <a:pPr algn="ctr"/>
            <a:r>
              <a:rPr lang="pt-BR" sz="1100" dirty="0" smtClean="0"/>
              <a:t>Horta </a:t>
            </a:r>
            <a:r>
              <a:rPr lang="pt-BR" sz="1100" dirty="0" err="1" smtClean="0"/>
              <a:t>Comunitária-Odair</a:t>
            </a:r>
            <a:r>
              <a:rPr lang="pt-BR" sz="1100" dirty="0" smtClean="0"/>
              <a:t> </a:t>
            </a:r>
            <a:r>
              <a:rPr lang="pt-BR" sz="1100" dirty="0" smtClean="0"/>
              <a:t>Soares de </a:t>
            </a:r>
            <a:r>
              <a:rPr lang="pt-BR" sz="1100" dirty="0" smtClean="0"/>
              <a:t>Aguiar</a:t>
            </a:r>
            <a:r>
              <a:rPr lang="pt-BR" sz="1100" dirty="0" smtClean="0"/>
              <a:t>, </a:t>
            </a:r>
            <a:r>
              <a:rPr lang="pt-BR" sz="1100" dirty="0" smtClean="0"/>
              <a:t>a nutricionista Adriana </a:t>
            </a:r>
            <a:r>
              <a:rPr lang="pt-BR" sz="1100" dirty="0" err="1" smtClean="0"/>
              <a:t>Andreotti</a:t>
            </a:r>
            <a:r>
              <a:rPr lang="pt-BR" sz="1100" dirty="0" smtClean="0"/>
              <a:t>, a assistente social </a:t>
            </a:r>
            <a:r>
              <a:rPr lang="pt-BR" sz="1100" dirty="0" err="1" smtClean="0"/>
              <a:t>Eliazini</a:t>
            </a:r>
            <a:r>
              <a:rPr lang="pt-BR" sz="1100" dirty="0" smtClean="0"/>
              <a:t> Ap. </a:t>
            </a:r>
            <a:r>
              <a:rPr lang="pt-BR" sz="1100" dirty="0" err="1" smtClean="0"/>
              <a:t>Zanoli</a:t>
            </a:r>
            <a:r>
              <a:rPr lang="pt-BR" sz="1100" dirty="0" smtClean="0"/>
              <a:t>, a </a:t>
            </a:r>
            <a:r>
              <a:rPr lang="pt-BR" sz="1100" dirty="0" smtClean="0"/>
              <a:t>Secretária </a:t>
            </a:r>
            <a:r>
              <a:rPr lang="pt-BR" sz="1100" dirty="0" smtClean="0"/>
              <a:t>de </a:t>
            </a:r>
            <a:r>
              <a:rPr lang="pt-BR" sz="1100" dirty="0" smtClean="0"/>
              <a:t>Assistência Social </a:t>
            </a:r>
            <a:r>
              <a:rPr lang="pt-BR" sz="1100" dirty="0" err="1" smtClean="0"/>
              <a:t>Elizabeti</a:t>
            </a:r>
            <a:r>
              <a:rPr lang="pt-BR" sz="1100" dirty="0" smtClean="0"/>
              <a:t> </a:t>
            </a:r>
            <a:r>
              <a:rPr lang="pt-BR" sz="1100" dirty="0" smtClean="0"/>
              <a:t>Pelegrini Bossi </a:t>
            </a:r>
            <a:r>
              <a:rPr lang="pt-BR" sz="1100" dirty="0" smtClean="0"/>
              <a:t>e a estagiária de </a:t>
            </a:r>
            <a:r>
              <a:rPr lang="pt-BR" sz="1100" dirty="0" smtClean="0"/>
              <a:t>Serviço</a:t>
            </a:r>
            <a:r>
              <a:rPr lang="pt-BR" sz="1100" dirty="0" smtClean="0"/>
              <a:t> Social Sara da Conceição Ribeiro </a:t>
            </a:r>
            <a:r>
              <a:rPr lang="pt-BR" sz="1100" dirty="0" err="1" smtClean="0"/>
              <a:t>Balini</a:t>
            </a:r>
            <a:endParaRPr lang="pt-BR" sz="11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7" descr="Logo horta comunitária.jpg"/>
          <p:cNvPicPr>
            <a:picLocks noChangeAspect="1"/>
          </p:cNvPicPr>
          <p:nvPr/>
        </p:nvPicPr>
        <p:blipFill>
          <a:blip r:embed="rId2" cstate="print"/>
          <a:srcRect l="-11733" t="10417" r="-11998" b="40652"/>
          <a:stretch>
            <a:fillRect/>
          </a:stretch>
        </p:blipFill>
        <p:spPr>
          <a:xfrm>
            <a:off x="2714612" y="857232"/>
            <a:ext cx="3929090" cy="10500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14348" y="214311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Segunda entrega e Primeira Reunião de Acompanhamento:  </a:t>
            </a: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Imagem 5" descr="IMG_0006.JPG"/>
          <p:cNvPicPr>
            <a:picLocks noChangeAspect="1"/>
          </p:cNvPicPr>
          <p:nvPr/>
        </p:nvPicPr>
        <p:blipFill>
          <a:blip r:embed="rId3" cstate="print"/>
          <a:srcRect b="6818"/>
          <a:stretch>
            <a:fillRect/>
          </a:stretch>
        </p:blipFill>
        <p:spPr>
          <a:xfrm>
            <a:off x="142844" y="2857496"/>
            <a:ext cx="4530215" cy="2928958"/>
          </a:xfrm>
          <a:prstGeom prst="rect">
            <a:avLst/>
          </a:prstGeom>
        </p:spPr>
      </p:pic>
      <p:pic>
        <p:nvPicPr>
          <p:cNvPr id="7" name="Imagem 6" descr="IMG_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857496"/>
            <a:ext cx="4357718" cy="2905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533</TotalTime>
  <Words>421</Words>
  <Application>Microsoft Office PowerPoint</Application>
  <PresentationFormat>Apresentação na tela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Urbano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  5. Atividades com as crianças da rede de ensino municipal: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CRAS</dc:creator>
  <cp:lastModifiedBy>Elisiane</cp:lastModifiedBy>
  <cp:revision>35</cp:revision>
  <dcterms:created xsi:type="dcterms:W3CDTF">2017-07-31T11:27:19Z</dcterms:created>
  <dcterms:modified xsi:type="dcterms:W3CDTF">2017-08-31T17:31:30Z</dcterms:modified>
</cp:coreProperties>
</file>